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42" d="100"/>
          <a:sy n="142" d="100"/>
        </p:scale>
        <p:origin x="-14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948CE-10E7-EA44-A1C2-F900C5C7BC57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4F6DE-E275-0443-8CCE-EB9D2540C98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GSD GSD</dc:creator>
  <cp:lastModifiedBy>GSD GSD</cp:lastModifiedBy>
  <cp:revision>1</cp:revision>
  <dcterms:created xsi:type="dcterms:W3CDTF">2010-09-02T13:50:57Z</dcterms:created>
  <dcterms:modified xsi:type="dcterms:W3CDTF">2010-09-02T13:57:14Z</dcterms:modified>
</cp:coreProperties>
</file>